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1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2" id="2147483648"/>
  </p:sldMasterIdLst>
  <p:notesMasterIdLst>
    <p:notesMasterId r:id="rId3"/>
  </p:notesMasterIdLst>
  <p:sldIdLst>
    <p:sldId r:id="rId4" id="256"/>
    <p:sldId r:id="rId5" id="257"/>
    <p:sldId r:id="rId6" id="258"/>
    <p:sldId r:id="rId7" id="259"/>
    <p:sldId r:id="rId8" id="260"/>
    <p:sldId r:id="rId9" id="261"/>
    <p:sldId r:id="rId10" id="262"/>
    <p:sldId r:id="rId11" id="263"/>
    <p:sldId r:id="rId12" id="264"/>
    <p:sldId r:id="rId13" id="265"/>
    <p:sldId r:id="rId14" id="266"/>
    <p:sldId r:id="rId15" id="267"/>
    <p:sldId r:id="rId16" id="268"/>
    <p:sldId r:id="rId17" id="269"/>
    <p:sldId r:id="rId18" id="270"/>
    <p:sldId r:id="rId19" id="271"/>
  </p:sldIdLst>
  <p:sldSz cx="9144000" cy="51435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51435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slideMasters/slideMaster1.xml" Type="http://schemas.openxmlformats.org/officeDocument/2006/relationships/slideMaster"></Relationship><Relationship Id="rId3" Target="notesMasters/notesMaster1.xml" Type="http://schemas.openxmlformats.org/officeDocument/2006/relationships/notesMaster"></Relationship><Relationship Id="rId4" Target="slides/slide1.xml" Type="http://schemas.openxmlformats.org/officeDocument/2006/relationships/slide"></Relationship><Relationship Id="rId5" Target="slides/slide2.xml" Type="http://schemas.openxmlformats.org/officeDocument/2006/relationships/slide"></Relationship><Relationship Id="rId6" Target="slides/slide3.xml" Type="http://schemas.openxmlformats.org/officeDocument/2006/relationships/slide"></Relationship><Relationship Id="rId7" Target="slides/slide4.xml" Type="http://schemas.openxmlformats.org/officeDocument/2006/relationships/slide"></Relationship><Relationship Id="rId8" Target="slides/slide5.xml" Type="http://schemas.openxmlformats.org/officeDocument/2006/relationships/slide"></Relationship><Relationship Id="rId9" Target="slides/slide6.xml" Type="http://schemas.openxmlformats.org/officeDocument/2006/relationships/slide"></Relationship><Relationship Id="rId10" Target="slides/slide7.xml" Type="http://schemas.openxmlformats.org/officeDocument/2006/relationships/slide"></Relationship><Relationship Id="rId11" Target="slides/slide8.xml" Type="http://schemas.openxmlformats.org/officeDocument/2006/relationships/slide"></Relationship><Relationship Id="rId12" Target="slides/slide9.xml" Type="http://schemas.openxmlformats.org/officeDocument/2006/relationships/slide"></Relationship><Relationship Id="rId13" Target="slides/slide10.xml" Type="http://schemas.openxmlformats.org/officeDocument/2006/relationships/slide"></Relationship><Relationship Id="rId14" Target="slides/slide11.xml" Type="http://schemas.openxmlformats.org/officeDocument/2006/relationships/slide"></Relationship><Relationship Id="rId15" Target="slides/slide12.xml" Type="http://schemas.openxmlformats.org/officeDocument/2006/relationships/slide"></Relationship><Relationship Id="rId16" Target="slides/slide13.xml" Type="http://schemas.openxmlformats.org/officeDocument/2006/relationships/slide"></Relationship><Relationship Id="rId17" Target="slides/slide14.xml" Type="http://schemas.openxmlformats.org/officeDocument/2006/relationships/slide"></Relationship><Relationship Id="rId18" Target="slides/slide15.xml" Type="http://schemas.openxmlformats.org/officeDocument/2006/relationships/slide"></Relationship><Relationship Id="rId19" Target="slides/slide16.xml" Type="http://schemas.openxmlformats.org/officeDocument/2006/relationships/slide"></Relationship><Relationship Id="rId20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r"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Google Shape;5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3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b="0" cap="none" i="0" lang="en-US" strike="noStrike" sz="1200" u="none">
                <a:solidFill>
                  <a:schemeClr val="dk1"/>
                </a:solidFill>
                <a:uFillTx/>
                <a:latin typeface="Arial"/>
                <a:ea typeface="Arial"/>
                <a:cs typeface="Arial"/>
                <a:sym typeface="Arial"/>
              </a:rPr>
              <a:t>‹#›</a:t>
            </a:fld>
            <a:endParaRPr b="0" cap="none" i="0" strike="noStrike" sz="1200" u="none">
              <a:solidFill>
                <a:schemeClr val="dk1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1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1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2.xml.rels><?xml version="1.0" standalone="yes" ?><Relationships xmlns="http://schemas.openxmlformats.org/package/2006/relationships"><Relationship Id="rId1" Target="../slides/slide1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3.xml.rels><?xml version="1.0" standalone="yes" ?><Relationships xmlns="http://schemas.openxmlformats.org/package/2006/relationships"><Relationship Id="rId1" Target="../slides/slide1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4.xml.rels><?xml version="1.0" standalone="yes" ?><Relationships xmlns="http://schemas.openxmlformats.org/package/2006/relationships"><Relationship Id="rId1" Target="../slides/slide1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5.xml.rels><?xml version="1.0" standalone="yes" ?><Relationships xmlns="http://schemas.openxmlformats.org/package/2006/relationships"><Relationship Id="rId1" Target="../slides/slide1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6.xml.rels><?xml version="1.0" standalone="yes" ?><Relationships xmlns="http://schemas.openxmlformats.org/package/2006/relationships"><Relationship Id="rId1" Target="../slides/slide1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hape 1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Google Shape;14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Shape 6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5" name="Google Shape;65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6" name="Google Shape;66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" name="Google Shape;67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0" name="Shape 7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" name="Google Shape;71;p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2" name="Google Shape;72;p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3" name="Google Shape;73;p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6" name="Shape 7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7" name="Google Shape;77;p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8" name="Google Shape;78;p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9" name="Google Shape;79;p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2" name="Shape 8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3" name="Google Shape;83;p1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4" name="Google Shape;84;p1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5" name="Google Shape;85;p1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8" name="Shape 8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9" name="Google Shape;89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0" name="Google Shape;90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1" name="Google Shape;91;p1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4" name="Shape 9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5" name="Google Shape;95;p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6" name="Google Shape;96;p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7" name="Google Shape;97;p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0" name="Shape 10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1" name="Google Shape;101;p1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" name="Google Shape;102;p1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3" name="Google Shape;103;p1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Shape 1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Google Shape;18;p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Google Shape;20;p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Shape 2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Google Shape;23;p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Google Shape;24;p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oogle Shape;25;p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Shape 2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Google Shape;29;p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Google Shape;31;p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Shape 3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oogle Shape;35;p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oogle Shape;36;p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Shape 4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Google Shape;41;p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Google Shape;42;p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" name="Shape 4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Google Shape;48;p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Google Shape;49;p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Shape 5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Google Shape;53;p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Google Shape;54;p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Google Shape;55;p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Shape 5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1143000"/>
            <a:ext cx="5486400" cy="30861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0" name="Google Shape;60;p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" name="Google Shape;61;p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Autofit/>
          </a:bodyPr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Shape 1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hape 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61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0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0.xml" Type="http://schemas.openxmlformats.org/officeDocument/2006/relationships/notesSlide"></Relationship></Relationships>
</file>

<file path=ppt/slides/_rels/slide1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1.xml" Type="http://schemas.openxmlformats.org/officeDocument/2006/relationships/notesSlide"></Relationship></Relationships>
</file>

<file path=ppt/slides/_rels/slide1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2.xml" Type="http://schemas.openxmlformats.org/officeDocument/2006/relationships/notesSlide"></Relationship></Relationships>
</file>

<file path=ppt/slides/_rels/slide13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3.xml" Type="http://schemas.openxmlformats.org/officeDocument/2006/relationships/notesSlide"></Relationship></Relationships>
</file>

<file path=ppt/slides/_rels/slide14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4.xml" Type="http://schemas.openxmlformats.org/officeDocument/2006/relationships/notesSlide"></Relationship></Relationships>
</file>

<file path=ppt/slides/_rels/slide15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5.xml" Type="http://schemas.openxmlformats.org/officeDocument/2006/relationships/notesSlide"></Relationship></Relationships>
</file>

<file path=ppt/slides/_rels/slide16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6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4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4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5.xml" Type="http://schemas.openxmlformats.org/officeDocument/2006/relationships/notesSlide"></Relationship></Relationships>
</file>

<file path=ppt/slides/_rels/slide6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6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7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7.xml" Type="http://schemas.openxmlformats.org/officeDocument/2006/relationships/notesSlide"></Relationship></Relationships>
</file>

<file path=ppt/slides/_rels/slide8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8.xml" Type="http://schemas.openxmlformats.org/officeDocument/2006/relationships/notesSlide"></Relationship></Relationships>
</file>

<file path=ppt/slides/_rels/slide9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9.xml" Type="http://schemas.openxmlformats.org/officeDocument/2006/relationships/notesSlid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7" name="Shape 10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108" name="Google Shape;108;p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3"/>
          <a:srcRect b="7290" l="-4618" r="8391" t="-4104"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1493576" y="-4901639"/>
            <a:ext cx="2367995" cy="2146015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9" name="Google Shape;109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24189" y="241621"/>
            <a:ext cx="1843200" cy="8211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rPr>
              <a:t>Quadratic equation 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0" name="Google Shape;110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def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cap="none" i="0" strike="noStrike" sz="14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uFillTx/>
              </a:rPr>
              <a:t>https://kumarsir34.files.wordpress.com/2019/04/maths-class-vii-question-bank.pdf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8" name="Shape 6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69" name="Google Shape;69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4" name="Shape 7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75" name="Google Shape;75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0" name="Shape 8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81" name="Google Shape;81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4632072" y="164631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6" name="Shape 8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87" name="Google Shape;87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2" name="Shape 9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93" name="Google Shape;93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8" name="Shape 9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99" name="Google Shape;99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4" name="Shape 10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105" name="Google Shape;105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Shape 2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Shape 2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27" name="Google Shape;27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Shape 3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33" name="Google Shape;33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Shape 3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39" name="Google Shape;39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Shape 4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45" name="Google Shape;45;p6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3"/>
          <a:srcRect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2419021" y="-1893192"/>
            <a:ext cx="14256325" cy="7315200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Shape 5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51" name="Google Shape;51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6" name="Shape 5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57" name="Google Shape;57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2" name="Shape 6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preencoded.png" id="63" name="Google Shape;63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Custom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