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51435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1f6fbe87833bd91_1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61f6fbe87833bd91_1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61f6fbe87833bd91_17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p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23" name="Google Shape;23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5" name="Google Shape;35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Google Shape;38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9" name="Google Shape;39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5" name="Google Shape;115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9" name="Google Shape;119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20" name="Google Shape;120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Google Shape;123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" name="Google Shape;43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" name="Google Shape;47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8" name="Google Shape;48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" name="Google Shape;51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2" name="Google Shape;52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8" name="Google Shape;58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9" name="Google Shape;59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5" name="Google Shape;65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3" name="Google Shape;73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9" name="Google Shape;79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0" name="Google Shape;80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" name="Google Shape;84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5" name="Google Shape;85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9" name="Google Shape;89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4" name="Google Shape;94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8" name="Google Shape;98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4" name="Google Shape;104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5" name="Google Shape;105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6" name="Google Shape;106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12" name="Google Shape;112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33" name="Google Shape;13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04809" y="-1526515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88" name="Google Shape;18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Thanks... Aksaxena.jnvpanghata SHIVPURI MP.9826221844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00" name="Google Shape;20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9593" y="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44" name="Google Shape;14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9607" y="-2082857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50" name="Google Shape;15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240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F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56" name="Google Shape;15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62" name="Google Shape;16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68" name="Google Shape;16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21175" y="-2770375"/>
            <a:ext cx="10913326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74" name="Google Shape;17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894800" y="-1567550"/>
            <a:ext cx="9753600" cy="7315200"/>
          </a:xfrm>
          <a:prstGeom prst="rect">
            <a:avLst/>
          </a:prstGeom>
          <a:noFill/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5" name="Google Shape;175;p20"/>
          <p:cNvSpPr/>
          <p:nvPr/>
        </p:nvSpPr>
        <p:spPr>
          <a:xfrm>
            <a:off x="3278775" y="1993986"/>
            <a:ext cx="679275" cy="370375"/>
          </a:xfrm>
          <a:custGeom>
            <a:rect b="b" l="l" r="r" t="t"/>
            <a:pathLst>
              <a:path extrusionOk="0" h="14815" w="27171">
                <a:moveTo>
                  <a:pt x="0" y="185"/>
                </a:moveTo>
                <a:cubicBezTo>
                  <a:pt x="6961" y="516"/>
                  <a:pt x="13931" y="707"/>
                  <a:pt x="20900" y="707"/>
                </a:cubicBezTo>
                <a:cubicBezTo>
                  <a:pt x="22468" y="707"/>
                  <a:pt x="25172" y="-800"/>
                  <a:pt x="25603" y="707"/>
                </a:cubicBezTo>
                <a:cubicBezTo>
                  <a:pt x="26903" y="5257"/>
                  <a:pt x="27171" y="10083"/>
                  <a:pt x="27171" y="1481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3278775" y="496400"/>
            <a:ext cx="274325" cy="222050"/>
          </a:xfrm>
          <a:custGeom>
            <a:rect b="b" l="l" r="r" t="t"/>
            <a:pathLst>
              <a:path extrusionOk="0" h="8882" w="10973">
                <a:moveTo>
                  <a:pt x="0" y="8882"/>
                </a:moveTo>
                <a:cubicBezTo>
                  <a:pt x="3458" y="5690"/>
                  <a:pt x="6763" y="2103"/>
                  <a:pt x="10973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82" name="Google Shape;18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